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Challenge - 6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IN" dirty="0" smtClean="0"/>
              <a:t> </a:t>
            </a:r>
            <a:r>
              <a:rPr lang="en-IN" sz="3600" dirty="0" smtClean="0"/>
              <a:t>A lot can happen over fitness </a:t>
            </a:r>
            <a:r>
              <a:rPr lang="en-IN" sz="3600" dirty="0" smtClean="0"/>
              <a:t>!</a:t>
            </a:r>
            <a:br>
              <a:rPr lang="en-IN" sz="3600" dirty="0" smtClean="0"/>
            </a:br>
            <a:r>
              <a:rPr lang="en-IN" sz="3600" dirty="0" smtClean="0"/>
              <a:t>  (Web App)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																</a:t>
            </a:r>
            <a:r>
              <a:rPr lang="en-US" b="1" dirty="0" smtClean="0">
                <a:solidFill>
                  <a:schemeClr val="accent1"/>
                </a:solidFill>
              </a:rPr>
              <a:t>By</a:t>
            </a:r>
          </a:p>
          <a:p>
            <a:r>
              <a:rPr lang="en-US" b="1" dirty="0"/>
              <a:t>	</a:t>
            </a:r>
            <a:r>
              <a:rPr lang="en-US" b="1" dirty="0" smtClean="0"/>
              <a:t>														</a:t>
            </a:r>
            <a:r>
              <a:rPr lang="en-US" b="1" dirty="0" smtClean="0">
                <a:solidFill>
                  <a:schemeClr val="accent1"/>
                </a:solidFill>
              </a:rPr>
              <a:t>J . </a:t>
            </a:r>
            <a:r>
              <a:rPr lang="en-US" b="1" dirty="0" err="1" smtClean="0">
                <a:solidFill>
                  <a:schemeClr val="accent1"/>
                </a:solidFill>
              </a:rPr>
              <a:t>Megala</a:t>
            </a:r>
            <a:endParaRPr lang="en-US" b="1" dirty="0" smtClean="0">
              <a:solidFill>
                <a:schemeClr val="accent1"/>
              </a:solidFill>
            </a:endParaRPr>
          </a:p>
          <a:p>
            <a:r>
              <a:rPr lang="en-US" b="1" dirty="0" smtClean="0"/>
              <a:t>															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102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2133600"/>
            <a:ext cx="10407332" cy="3777622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THANK YOU</a:t>
            </a:r>
            <a:endParaRPr lang="en-IN"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person.png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74953" y="3309258"/>
            <a:ext cx="1138509" cy="1138509"/>
          </a:xfrm>
        </p:spPr>
      </p:pic>
      <p:sp>
        <p:nvSpPr>
          <p:cNvPr id="5" name="Snip Single Corner Rectangle 4"/>
          <p:cNvSpPr/>
          <p:nvPr/>
        </p:nvSpPr>
        <p:spPr>
          <a:xfrm>
            <a:off x="4206239" y="1789612"/>
            <a:ext cx="809898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  <a:endParaRPr lang="en-IN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4306388" y="4410891"/>
            <a:ext cx="879565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</a:t>
            </a:r>
            <a:endParaRPr lang="en-IN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6291942" y="740227"/>
            <a:ext cx="1075509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Dashboard</a:t>
            </a:r>
            <a:endParaRPr lang="en-IN" dirty="0"/>
          </a:p>
        </p:txBody>
      </p:sp>
      <p:sp>
        <p:nvSpPr>
          <p:cNvPr id="9" name="Snip Single Corner Rectangle 8"/>
          <p:cNvSpPr/>
          <p:nvPr/>
        </p:nvSpPr>
        <p:spPr>
          <a:xfrm>
            <a:off x="7990113" y="1537063"/>
            <a:ext cx="1140824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Leaderboard</a:t>
            </a:r>
            <a:endParaRPr lang="en-IN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8068491" y="3196047"/>
            <a:ext cx="1062445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profile</a:t>
            </a:r>
            <a:endParaRPr lang="en-IN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8133805" y="4841966"/>
            <a:ext cx="971005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en-IN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6657701" y="5482046"/>
            <a:ext cx="957945" cy="99277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  <a:endParaRPr lang="en-IN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10202091" y="3644537"/>
            <a:ext cx="1306286" cy="9274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978331" y="2403566"/>
            <a:ext cx="1227909" cy="1097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</p:cNvCxnSpPr>
          <p:nvPr/>
        </p:nvCxnSpPr>
        <p:spPr>
          <a:xfrm>
            <a:off x="3213462" y="3878513"/>
            <a:ext cx="1136469" cy="863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042263" y="1097280"/>
            <a:ext cx="1293223" cy="9405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H="1">
            <a:off x="3912326" y="3559629"/>
            <a:ext cx="1436916" cy="39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0"/>
          </p:cNvCxnSpPr>
          <p:nvPr/>
        </p:nvCxnSpPr>
        <p:spPr>
          <a:xfrm>
            <a:off x="7367451" y="1236616"/>
            <a:ext cx="640080" cy="5007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1"/>
            <a:endCxn id="10" idx="3"/>
          </p:cNvCxnSpPr>
          <p:nvPr/>
        </p:nvCxnSpPr>
        <p:spPr>
          <a:xfrm rot="16200000" flipH="1">
            <a:off x="8247016" y="2843348"/>
            <a:ext cx="666207" cy="391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1"/>
            <a:endCxn id="11" idx="3"/>
          </p:cNvCxnSpPr>
          <p:nvPr/>
        </p:nvCxnSpPr>
        <p:spPr>
          <a:xfrm rot="16200000" flipH="1">
            <a:off x="8282940" y="4505598"/>
            <a:ext cx="653142" cy="195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2" idx="0"/>
          </p:cNvCxnSpPr>
          <p:nvPr/>
        </p:nvCxnSpPr>
        <p:spPr>
          <a:xfrm rot="10800000" flipV="1">
            <a:off x="7615647" y="5760719"/>
            <a:ext cx="483325" cy="2177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1"/>
          </p:cNvCxnSpPr>
          <p:nvPr/>
        </p:nvCxnSpPr>
        <p:spPr>
          <a:xfrm rot="16200000" flipH="1">
            <a:off x="5052059" y="3510641"/>
            <a:ext cx="3740333" cy="1850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6200000" flipV="1">
            <a:off x="9039498" y="2704012"/>
            <a:ext cx="1267097" cy="10580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0" idx="0"/>
          </p:cNvCxnSpPr>
          <p:nvPr/>
        </p:nvCxnSpPr>
        <p:spPr>
          <a:xfrm>
            <a:off x="9130936" y="3692436"/>
            <a:ext cx="979715" cy="3701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0800000" flipV="1">
            <a:off x="9183189" y="4389119"/>
            <a:ext cx="1005840" cy="8621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381897" y="3409406"/>
            <a:ext cx="1280160" cy="679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logout</a:t>
            </a:r>
            <a:endParaRPr lang="en-IN" dirty="0"/>
          </a:p>
        </p:txBody>
      </p:sp>
      <p:cxnSp>
        <p:nvCxnSpPr>
          <p:cNvPr id="46" name="Straight Arrow Connector 45"/>
          <p:cNvCxnSpPr/>
          <p:nvPr/>
        </p:nvCxnSpPr>
        <p:spPr>
          <a:xfrm rot="16200000" flipV="1">
            <a:off x="5865223" y="4611189"/>
            <a:ext cx="1280160" cy="496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5408024" y="2429691"/>
            <a:ext cx="1580605" cy="248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9" idx="2"/>
          </p:cNvCxnSpPr>
          <p:nvPr/>
        </p:nvCxnSpPr>
        <p:spPr>
          <a:xfrm rot="10800000" flipV="1">
            <a:off x="6596743" y="2033452"/>
            <a:ext cx="1393370" cy="1506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2"/>
            <a:endCxn id="44" idx="6"/>
          </p:cNvCxnSpPr>
          <p:nvPr/>
        </p:nvCxnSpPr>
        <p:spPr>
          <a:xfrm rot="10800000" flipV="1">
            <a:off x="6662057" y="3692436"/>
            <a:ext cx="1406434" cy="56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2"/>
            <a:endCxn id="44" idx="5"/>
          </p:cNvCxnSpPr>
          <p:nvPr/>
        </p:nvCxnSpPr>
        <p:spPr>
          <a:xfrm rot="10800000">
            <a:off x="6474583" y="3989199"/>
            <a:ext cx="1659223" cy="1349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185954" y="111034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IN" dirty="0"/>
          </a:p>
        </p:txBody>
      </p:sp>
      <p:sp>
        <p:nvSpPr>
          <p:cNvPr id="60" name="TextBox 59"/>
          <p:cNvSpPr txBox="1"/>
          <p:nvPr/>
        </p:nvSpPr>
        <p:spPr>
          <a:xfrm>
            <a:off x="4193177" y="340940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IN" dirty="0"/>
          </a:p>
        </p:txBody>
      </p:sp>
      <p:cxnSp>
        <p:nvCxnSpPr>
          <p:cNvPr id="62" name="Straight Arrow Connector 61"/>
          <p:cNvCxnSpPr/>
          <p:nvPr/>
        </p:nvCxnSpPr>
        <p:spPr>
          <a:xfrm rot="5400000" flipH="1" flipV="1">
            <a:off x="4193177" y="2272937"/>
            <a:ext cx="2821578" cy="130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69818" y="82296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workflow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36"/>
            <a:ext cx="12192000" cy="67991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regi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37"/>
            <a:ext cx="12192000" cy="67991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dash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9189"/>
            <a:ext cx="12192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userprofile (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37"/>
            <a:ext cx="12192000" cy="67991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leader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837"/>
            <a:ext cx="12192000" cy="679916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event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 descr="ma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796</TotalTime>
  <Words>18</Words>
  <Application>Microsoft Office PowerPoint</Application>
  <PresentationFormat>Custom</PresentationFormat>
  <Paragraphs>18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Wisp</vt:lpstr>
      <vt:lpstr>Challenge - 6    A lot can happen over fitness !   (Web App)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EventGenerator for IF Simulator</dc:title>
  <dc:creator>J, Megala</dc:creator>
  <cp:lastModifiedBy>MEKALA</cp:lastModifiedBy>
  <cp:revision>53</cp:revision>
  <dcterms:created xsi:type="dcterms:W3CDTF">2017-04-12T04:57:23Z</dcterms:created>
  <dcterms:modified xsi:type="dcterms:W3CDTF">2017-06-19T02:25:49Z</dcterms:modified>
</cp:coreProperties>
</file>